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B8DE89-14B2-4619-8D2F-4B279CAEF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998290"/>
            <a:ext cx="9448800" cy="202174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Таинственный Космос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«Умники»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EB20CC-4B61-4DF8-B877-FAFF38D9F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5883440"/>
            <a:ext cx="9448800" cy="713063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/>
              <a:t>Проект провела: </a:t>
            </a:r>
            <a:r>
              <a:rPr lang="ru-RU" b="1" dirty="0" err="1"/>
              <a:t>Кутний</a:t>
            </a:r>
            <a:r>
              <a:rPr lang="ru-RU" b="1" dirty="0"/>
              <a:t> Елена Александровна,</a:t>
            </a:r>
          </a:p>
          <a:p>
            <a:pPr algn="r"/>
            <a:r>
              <a:rPr lang="ru-RU" b="1" dirty="0"/>
              <a:t> воспитатель высшей категории</a:t>
            </a:r>
          </a:p>
        </p:txBody>
      </p:sp>
      <p:pic>
        <p:nvPicPr>
          <p:cNvPr id="4" name="Рисунок 3" descr="http://www.gameru.net/forum/uploads/1302632274/gallery_13942_499_51531.png">
            <a:extLst>
              <a:ext uri="{FF2B5EF4-FFF2-40B4-BE49-F238E27FC236}">
                <a16:creationId xmlns="" xmlns:a16="http://schemas.microsoft.com/office/drawing/2014/main" id="{E747B06C-8F10-4832-BCAF-7777E45F588B}"/>
              </a:ext>
            </a:extLst>
          </p:cNvPr>
          <p:cNvPicPr/>
          <p:nvPr/>
        </p:nvPicPr>
        <p:blipFill>
          <a:blip r:embed="rId2" cstate="print"/>
          <a:srcRect r="10956"/>
          <a:stretch>
            <a:fillRect/>
          </a:stretch>
        </p:blipFill>
        <p:spPr bwMode="auto">
          <a:xfrm>
            <a:off x="1280159" y="3265715"/>
            <a:ext cx="4101737" cy="297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869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CB6EB6-3D2C-4E45-9B14-F0AB8E517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2" y="764373"/>
            <a:ext cx="11187418" cy="93859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>Создать условия для формирования у детей целостности картины мира (представление о </a:t>
            </a:r>
            <a:r>
              <a:rPr lang="ru-RU" sz="1800" b="1" dirty="0" smtClean="0"/>
              <a:t>космическом пространстве</a:t>
            </a:r>
            <a:r>
              <a:rPr lang="ru-RU" sz="1800" dirty="0" smtClean="0"/>
              <a:t>, Солнечной системе и её планетах, освоении</a:t>
            </a:r>
            <a:r>
              <a:rPr lang="ru-RU" sz="1800" b="1" dirty="0" smtClean="0"/>
              <a:t> космоса людьми)</a:t>
            </a:r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BC90790-7952-44E9-88F5-58BEEAC95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Задачи:</a:t>
            </a:r>
            <a:endParaRPr lang="ru-RU" dirty="0"/>
          </a:p>
          <a:p>
            <a:r>
              <a:rPr lang="ru-RU" dirty="0" smtClean="0"/>
              <a:t>- расширять представления детей о многообразии </a:t>
            </a:r>
            <a:r>
              <a:rPr lang="ru-RU" b="1" dirty="0" smtClean="0"/>
              <a:t>космоса;</a:t>
            </a:r>
            <a:endParaRPr lang="ru-RU" dirty="0" smtClean="0"/>
          </a:p>
          <a:p>
            <a:r>
              <a:rPr lang="ru-RU" dirty="0" smtClean="0"/>
              <a:t>- дать знания об освоении человеком </a:t>
            </a:r>
            <a:r>
              <a:rPr lang="ru-RU" b="1" dirty="0" smtClean="0"/>
              <a:t>космического пространства,</a:t>
            </a:r>
            <a:r>
              <a:rPr lang="ru-RU" dirty="0" smtClean="0"/>
              <a:t> о значении </a:t>
            </a:r>
            <a:r>
              <a:rPr lang="ru-RU" b="1" dirty="0" smtClean="0"/>
              <a:t>космических </a:t>
            </a:r>
            <a:r>
              <a:rPr lang="ru-RU" dirty="0" smtClean="0"/>
              <a:t>исследований для жизни людей на земле, продолжить знакомство с первым лётчиком</a:t>
            </a:r>
            <a:r>
              <a:rPr lang="ru-RU" b="1" dirty="0" smtClean="0"/>
              <a:t>-космонавтом Ю.</a:t>
            </a:r>
            <a:r>
              <a:rPr lang="ru-RU" dirty="0" smtClean="0"/>
              <a:t> А. Гагариным и другими известными людьми, связанными с освоением и покорением космоса;</a:t>
            </a:r>
          </a:p>
          <a:p>
            <a:r>
              <a:rPr lang="ru-RU" dirty="0" smtClean="0"/>
              <a:t>-развивать творческое воображение, фантазию, умение импровизировать;</a:t>
            </a:r>
          </a:p>
          <a:p>
            <a:r>
              <a:rPr lang="ru-RU" dirty="0" smtClean="0"/>
              <a:t>- расширять кругозор и активизировать словарь дошкольников;</a:t>
            </a:r>
          </a:p>
          <a:p>
            <a:r>
              <a:rPr lang="ru-RU" dirty="0" smtClean="0"/>
              <a:t>-воспитывать уважение и любовь к Земле, дающей всё необходимое для жизни,  чувство гордости за свою Родину, историю своей планеты, за достижения учёных</a:t>
            </a:r>
            <a:r>
              <a:rPr lang="ru-RU" b="1" dirty="0" smtClean="0"/>
              <a:t>, космонавтов.</a:t>
            </a:r>
            <a:endParaRPr lang="ru-RU" dirty="0" smtClean="0"/>
          </a:p>
          <a:p>
            <a:r>
              <a:rPr lang="ru-RU" b="1" dirty="0" smtClean="0"/>
              <a:t>-</a:t>
            </a:r>
            <a:r>
              <a:rPr lang="ru-RU" dirty="0" smtClean="0"/>
              <a:t>привлечь родителей к совместной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478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61FE90-AC04-4F73-B350-43630BEB0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29783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                                   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Полёт апрельский небо озарил,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рывок Земли в космические дали.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Гагарин первым подвиг совершил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приблизив то, о чем мы лишь мечтали.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/>
              <a:t>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Современные </a:t>
            </a:r>
            <a:r>
              <a:rPr lang="ru-RU" sz="1800" dirty="0" smtClean="0"/>
              <a:t>дошкольники задают много вопросов о космосе, звездах, космонавтах, так как данная тема, как все неведомое, непонятное, недоступное глазу, будоражит детскую фантазию.  Солнце, Луна, звезды – это одновременно так близко, и в то же время так далеко. Работа над проектом носит комплексный характер, пронизывает все виды деятельности дошкольников, проходит в повседневной жизни и в образовательной деятельности. Данный  проект поможет детям научиться добывать информацию из различных источников, систематизировать полученные знания, применить их в различных видах детской деятельности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68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051BF3-78E4-461C-8522-2F14776D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5" y="764373"/>
            <a:ext cx="11380365" cy="1293028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Подготовительный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Основной, организационно-  практический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Заключительный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D8FB650F-EB64-4961-A90B-9C99DB25B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943" y="2193925"/>
            <a:ext cx="5378114" cy="4024313"/>
          </a:xfrm>
        </p:spPr>
      </p:pic>
    </p:spTree>
    <p:extLst>
      <p:ext uri="{BB962C8B-B14F-4D97-AF65-F5344CB8AC3E}">
        <p14:creationId xmlns:p14="http://schemas.microsoft.com/office/powerpoint/2010/main" xmlns="" val="227032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фото к проекту космос\IMG_20240411_134206556_PORTRA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58" y="1384664"/>
            <a:ext cx="6008506" cy="399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к проекту космос\IMG_20240411_134229498_PORTRA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7085" y="1776548"/>
            <a:ext cx="3618411" cy="297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6601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фото к проекту космос\IMG_20240404_0947427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857" y="927735"/>
            <a:ext cx="3639354" cy="259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 к проекту космос\IMG_20240404_1010231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177" y="953589"/>
            <a:ext cx="3669621" cy="26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фото к проекту космос\IMG_20240408_0934583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6549" y="3721961"/>
            <a:ext cx="3644537" cy="27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фото к проекту космос\IMG_20240408_1431539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9988" y="3749040"/>
            <a:ext cx="3801291" cy="259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559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фото к проекту космос\IMG_20240410_104900171_PORTRA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457200"/>
            <a:ext cx="3892732" cy="273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к проекту космос\IMG_20240410_105124414_PORTRA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926" y="1616498"/>
            <a:ext cx="3861299" cy="264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о к проекту космос\IMG_20240410_104908928_PORTRAI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2497" y="3526972"/>
            <a:ext cx="3741824" cy="275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34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фото к проекту космос\IMG_20240410_080457123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33996" y="1704702"/>
            <a:ext cx="540802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к проекту космос\IMG_20240410_0804518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6606" y="744583"/>
            <a:ext cx="3462768" cy="220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 к проекту космос\IMG_20240410_0804322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7334" y="2468880"/>
            <a:ext cx="3411854" cy="22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фото к проекту космос\IMG_20240410_0804209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984" y="3735977"/>
            <a:ext cx="3657600" cy="223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0920874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39</TotalTime>
  <Words>31</Words>
  <Application>Microsoft Office PowerPoint</Application>
  <PresentationFormat>Произвольный</PresentationFormat>
  <Paragraphs>13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След самолета</vt:lpstr>
      <vt:lpstr>Таинственный Космос  ПОДГОТОВИТЕЛЬНАЯ группа «Умники»</vt:lpstr>
      <vt:lpstr>Цель проекта:   Создать условия для формирования у детей целостности картины мира (представление о космическом пространстве, Солнечной системе и её планетах, освоении космоса людьми)</vt:lpstr>
      <vt:lpstr>Актуальность:                                     Полёт апрельский небо озарил,                                                                       рывок Земли в космические дали.                                                                      Гагарин первым подвиг совершил                                                                      приблизив то, о чем мы лишь мечтали.         Современные дошкольники задают много вопросов о космосе, звездах, космонавтах, так как данная тема, как все неведомое, непонятное, недоступное глазу, будоражит детскую фантазию.  Солнце, Луна, звезды – это одновременно так близко, и в то же время так далеко. Работа над проектом носит комплексный характер, пронизывает все виды деятельности дошкольников, проходит в повседневной жизни и в образовательной деятельности. Данный  проект поможет детям научиться добывать информацию из различных источников, систематизировать полученные знания, применить их в различных видах детской деятельности</vt:lpstr>
      <vt:lpstr> Этапы проекта:  - Подготовительный - Основной, организационно-  практический - Заключительный 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Открыл дорогу в космос человек  Старшая группа «Умники»</dc:title>
  <dc:creator>Пользователь</dc:creator>
  <cp:lastModifiedBy>user</cp:lastModifiedBy>
  <cp:revision>8</cp:revision>
  <dcterms:created xsi:type="dcterms:W3CDTF">2021-06-20T11:45:03Z</dcterms:created>
  <dcterms:modified xsi:type="dcterms:W3CDTF">2024-04-17T10:23:09Z</dcterms:modified>
</cp:coreProperties>
</file>