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 lvl="0">
      <a:defRPr lang="es-ES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D1A0-7236-4EC8-AF09-21B695788E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8C459-ED4D-4E0B-B91F-871A0C265D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4BB8-1E92-4B20-8E41-DC08F9AEA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03886-5FEF-4121-A513-6F5D1C14961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60092-FAD0-4C20-A5AD-6B7BF7BA8D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AE76F-7B40-499D-94B5-5AE4092268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12C48-7371-4064-9D7B-E7B836D191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B5473-380D-4864-9144-0D134E09E1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B3BF-43F8-401F-8227-9BD15CD09B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A845-ED22-46DC-8D0D-8B508CCA050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57910-CF08-4DB8-B3E5-0822AB2590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948DF-4FFF-470C-9287-C433390845B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  <p:sndAc>
      <p:stSnd>
        <p:snd r:embed="rId13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8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Google Shape;138246;p1"/>
          <p:cNvSpPr txBox="1">
            <a:spLocks noGrp="1"/>
          </p:cNvSpPr>
          <p:nvPr>
            <p:ph type="ctrTitle"/>
          </p:nvPr>
        </p:nvSpPr>
        <p:spPr>
          <a:xfrm>
            <a:off x="971550" y="4941888"/>
            <a:ext cx="68406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>
                <a:solidFill>
                  <a:schemeClr val="lt1"/>
                </a:solidFill>
              </a:rPr>
              <a:t>Presentation Title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8247" name="Google Shape;138247;p1"/>
          <p:cNvSpPr/>
          <p:nvPr/>
        </p:nvSpPr>
        <p:spPr>
          <a:xfrm>
            <a:off x="1979613" y="5661025"/>
            <a:ext cx="48975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Subheading goes here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48" name="Google Shape;138248;p1"/>
          <p:cNvSpPr/>
          <p:nvPr/>
        </p:nvSpPr>
        <p:spPr>
          <a:xfrm>
            <a:off x="0" y="4572008"/>
            <a:ext cx="9144000" cy="1938900"/>
          </a:xfrm>
          <a:prstGeom prst="rect">
            <a:avLst/>
          </a:prstGeom>
          <a:solidFill>
            <a:srgbClr val="71BEC4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О взаимодействии с родителями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в вопросах ранней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профориентации дошкольников</a:t>
            </a:r>
            <a:endParaRPr sz="4000" b="1" i="0" u="none" strike="noStrike" cap="none" dirty="0"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0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очень важно, что они не одни, что рядом находится взрослый, который поможет, подскажет. Это ощущение придает уверенность в своих силах и побуждает к достижениям уже в будущем.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самое главное, как показывает практика, главный совет для родителей – не откладывать эту работу на будущее. Чем раньше человек начинает действовать, тем выше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последствие его цена и конкурентоспособность на рынке труда.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все хотим для наших детей самого лучшего, порой забывая, что лучшее для нас не означает лучшее для ребенка. Уважение личности ребенка, бережное отношение к его интересам, помощь и поддержка, личный пример – оптимальные условия воспитания трудолюбия.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коллектив должен стремиться достичь единства педагогических воздействий на ребенка совместно с семьями воспитанников, что позволит добиваться хороших результатов в ранней профессиональной ориентации дошкольников.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214422"/>
            <a:ext cx="721523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ВНИМАНИЕ !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500042"/>
            <a:ext cx="8715436" cy="452596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статье 18 «Закона об образовании» говорится, что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родители являются первыми педагогами. Они обязаны заложить первые основы физического, нравственного и интеллектуального развития ребёнка.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к профессии вырабатывается в процессе социализации личности, который охватывает и дошкольный период.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ранней профориентации дошкольников  должна осуществляться через совместную деятельность педагога с родителями детей. 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больше ребенок впитает информации и чем более разнообразна и богата она будет, тем легче ему будет сделать в будущем свой решающий выбор, который определит его жизнь.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Раннее начало подготовки ребенка к выбору будущей профессии заключается не в навязывании ребенку того, кем он должен стать, по мнению родителей (потому что, например, многие в роду работают в этой сфере), а в том, чтобы познакомить ребенка с различными видами труда, чтобы облегчить ему самостоятельный выбор в дальнейшем.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0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 – это то, пространство, где формируется отношение к работе, к профессиональной деятельности.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каждого из нас, взрослых, есть свое представление  о работе, которое мы, порой сами того не ведая, передаем ребенку.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родители относятся к работе как к значимой части собственной жизни, рассматривают ее как средство самореализации и самовыражения, то ребенок с раннего детства усваивает, что удовлетворенность жизнью напрямую связана с работой, и наоборот.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воспитанников являются «живым»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профориентационным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примером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714356"/>
            <a:ext cx="78581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Информационное воздействие родителей может проявляться во всех разновидностях их воспитательной деятельности, т.к. на каждом шагу мы сталкиваемся с необходимостью дать ребенку сведения о той или иной профессии.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Это, прежде всего, доступные беседы о себе, своей работе, пояснение сказок, произведений художественной литературы, иллюстраций к ним, мультфильмов, т.е. всего увиденного и услышанного.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 использовать разнообразные современные формы работы с родителями.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родительских уголков.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родительских уголках помещается различная информация, в том числе и по ранней профориентации дошкольников.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Итак,</a:t>
            </a:r>
            <a:r>
              <a:rPr kumimoji="0" lang="ru-RU" sz="2400" b="1" i="1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необходимо: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предусмотреть работу с родителями в виде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папок – передвижек, буклетов по ознакомлению детей с</a:t>
            </a:r>
            <a:r>
              <a:rPr kumimoji="0" lang="ru-RU" sz="2400" b="1" i="1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родительских собраний. Например: на тему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"Знакомим детей с профессиями. С какого возраста начинать?», «Как знакомить детей с миром профессий»;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Проведение тематических досугов;</a:t>
            </a:r>
          </a:p>
          <a:p>
            <a:pPr lvl="0" eaLnBrk="0" hangingPunct="0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из форм работы может быть проведение дня или недели родительских профессий, когда в детский сад приглашаются родители воспитанников – представители различных профессий.</a:t>
            </a:r>
          </a:p>
          <a:p>
            <a:pPr lvl="0" eaLnBrk="0" hangingPunct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Беседы с родителями. Рассматривание принесенных ими орудий труда, фото главное, живое общение с мамой или папой вызывают неподдельный интерес дошкольников. </a:t>
            </a:r>
          </a:p>
          <a:p>
            <a:pPr lvl="0" algn="ctr" eaLnBrk="0" hangingPunct="0"/>
            <a:r>
              <a:rPr lang="ru-RU" sz="2400" b="1" dirty="0" smtClean="0">
                <a:solidFill>
                  <a:srgbClr val="0151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Совместно с родителями организуются фотовыставки, оформляются альбомы.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Домашние задания по изготовлению презентаций по ранней профориентации для детей, например « Я работаю..»</a:t>
            </a:r>
          </a:p>
          <a:p>
            <a:pPr lvl="0" eaLnBrk="0" hangingPunct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продолжают знакомиться с миром профессий в нетрадиционной форме. Данная презентация расширяет представления воспитанников о мире профессий, развивает творческое мышление, внимание, ориентировку в пространстве. Например открывается первый слайд, родитель загадывает загадку, а дети должны внимательно посмотрев на изображения, называть в каком углу находится правильный ответ, и т. д. Или презентация совместной работы родителей с детьми "Мне нравится… профессия. Вот что я о ней знаю… 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53997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работа педагогов с родителями детей по изготовлению атрибутов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Ксюжетно-ролевым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играм.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Привлечение родителей к участию в оформлении альбома с рисунками и фотографиями «Все профессии важны»;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выставка фотографий о профессиях родителей группы;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-проектная деятельность;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изготовление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совместная трудовая деятельность взрослого и ребенка, организация совместных чтении художественной литературы о профессиях;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1.xml" val="2047386987"/>
  <p:tag name="ppt/slides/slide8.xml" val="1637876819"/>
  <p:tag name="ppt/slides/slide9.xml" val="948922799"/>
  <p:tag name="ppt/slides/slide10.xml" val="999322343"/>
  <p:tag name="ppt/slides/slide11.xml" val="1955396443"/>
  <p:tag name="ppt/slides/slide7.xml" val="1445799899"/>
  <p:tag name="ppt/slides/slide12.xml" val="3648742868"/>
  <p:tag name="ppt/slides/slide5.xml" val="1691868451"/>
  <p:tag name="ppt/slides/slide2.xml" val="115887101"/>
  <p:tag name="ppt/slides/slide6.xml" val="3487403892"/>
  <p:tag name="ppt/slides/slide4.xml" val="1736888029"/>
  <p:tag name="ppt/slides/slide3.xml" val="4114014704"/>
  <p:tag name="ppt/slideMasters/slideMaster1.xml" val="2380485953"/>
  <p:tag name="ppt/slideLayouts/slideLayout1.xml" val="142313379"/>
  <p:tag name="ppt/slideLayouts/slideLayout8.xml" val="991805061"/>
  <p:tag name="ppt/slideLayouts/slideLayout7.xml" val="3683869221"/>
  <p:tag name="ppt/slideLayouts/slideLayout6.xml" val="1694712845"/>
  <p:tag name="ppt/slideLayouts/slideLayout5.xml" val="2173922972"/>
  <p:tag name="ppt/slideLayouts/slideLayout4.xml" val="2958379674"/>
  <p:tag name="ppt/slideLayouts/slideLayout3.xml" val="4103764896"/>
  <p:tag name="ppt/slideLayouts/slideLayout2.xml" val="1078235659"/>
  <p:tag name="ppt/slideLayouts/slideLayout10.xml" val="1377774998"/>
  <p:tag name="ppt/slideLayouts/slideLayout9.xml" val="3119395169"/>
  <p:tag name="ppt/slideLayouts/slideLayout11.xml" val="917431359"/>
  <p:tag name="ppt/theme/theme1.xml" val="520984749"/>
  <p:tag name="ppt/media/image2.jpeg" val="3593529027"/>
  <p:tag name="ppt/media/image1.jpeg" val="3791174939"/>
  <p:tag name="ppt/media/audio1.wav" val="480394006"/>
  <p:tag name="ppt/media/audio2.wav" val="4271283898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Presentation Title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user</cp:lastModifiedBy>
  <cp:revision>1</cp:revision>
  <dcterms:modified xsi:type="dcterms:W3CDTF">2023-02-06T08:29:41Z</dcterms:modified>
</cp:coreProperties>
</file>